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0" r:id="rId2"/>
    <p:sldId id="271" r:id="rId3"/>
    <p:sldId id="278" r:id="rId4"/>
    <p:sldId id="256" r:id="rId5"/>
    <p:sldId id="258" r:id="rId6"/>
    <p:sldId id="266" r:id="rId7"/>
    <p:sldId id="268" r:id="rId8"/>
    <p:sldId id="261" r:id="rId9"/>
    <p:sldId id="262" r:id="rId10"/>
    <p:sldId id="263" r:id="rId11"/>
    <p:sldId id="264" r:id="rId12"/>
    <p:sldId id="260" r:id="rId13"/>
    <p:sldId id="273" r:id="rId14"/>
    <p:sldId id="274" r:id="rId15"/>
    <p:sldId id="259" r:id="rId16"/>
    <p:sldId id="275" r:id="rId17"/>
    <p:sldId id="276" r:id="rId18"/>
    <p:sldId id="257" r:id="rId19"/>
    <p:sldId id="27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6" autoAdjust="0"/>
    <p:restoredTop sz="94660"/>
  </p:normalViewPr>
  <p:slideViewPr>
    <p:cSldViewPr>
      <p:cViewPr varScale="1">
        <p:scale>
          <a:sx n="68" d="100"/>
          <a:sy n="68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fld id="{ED659F8C-D9E6-4837-B809-891AD2F72D98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fld id="{45D7C39E-DF97-4EC4-9962-C40E6EB1F6BC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altLang="ko-KR" smtClean="0">
              <a:ea typeface="굴림" pitchFamily="50" charset="-127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56B77E2-E3C0-4A32-BFC0-BCC3E852C7BE}" type="slidenum">
              <a:rPr lang="en-GB" altLang="ko-KR" smtClean="0">
                <a:latin typeface="Arial" pitchFamily="34" charset="0"/>
              </a:rPr>
              <a:pPr/>
              <a:t>4</a:t>
            </a:fld>
            <a:endParaRPr lang="en-GB" altLang="ko-K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D1ED1-4290-4C8A-ABED-A39558D15D8D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71C1A-FFA6-4FED-A4A3-8920D83F16F2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631F4-BF08-4CC1-A72F-E7344E00CA0A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E151-4173-4BFC-8C8F-27B220999603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7076E-CAE4-4A07-BDE5-C6A883224E58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DE58A-3B6B-4440-8773-F64779437A69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10B6-18D8-4269-B197-62032FD32096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85A63-9188-47F6-AA47-BB594359EAC6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7A035-8564-4F4A-98C2-FD04645EABDF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6B9B0-E85B-4FC9-BB5F-C634ADF46F81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50535-26F4-418D-8D08-F31A79184F8B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60A57-224B-4FFA-B3CB-FC9567B485A4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D9C9-1027-4903-BD53-70C855BD4926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29F06-3575-4C20-9795-FDDA8CC4A125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B828-5532-4AEB-BEC1-3D0613D02CAA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C9E9E-63B5-4448-A294-B40F4CF21934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681B-75F6-46D3-8707-5D8F9D995B58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85592-FF99-4FC5-ADB2-225467987C49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4EB6F-1791-4E97-AB45-1AD0098D4F01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A12C8-75B3-4BC6-954A-13D657592D55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0B01-C949-41C2-B191-F363A253CA97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00731-DA8B-4614-BDD1-A1DAAF50402A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rgbClr val="D9C3A5">
                <a:tint val="50000"/>
                <a:satMod val="180000"/>
              </a:srgbClr>
            </a:duotone>
            <a:lum bright="-4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  <a:endParaRPr lang="en-GB" altLang="ko-K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GB" altLang="ko-K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fld id="{84E6AE5C-3F35-421C-80E7-0BCDB7F8F26A}" type="datetimeFigureOut">
              <a:rPr lang="ko-KR" altLang="en-US"/>
              <a:pPr>
                <a:defRPr/>
              </a:pPr>
              <a:t>2012-04-23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fld id="{E23972B7-765E-45A2-BCC3-B300C831A8F9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2011&#54617;&#45380;&#46020;&#51900;&#45348;&#51068;\5&#54617;&#45380;&#50689;&#50612;&#49688;&#50629;&#51088;&#47308;\&#50689;&#50612;&#49688;&#50629;&#51088;&#47308;\The%20Hollywood%20Studio%20Symphony-15-He%60s%20A%20Pirate.mp3" TargetMode="External"/><Relationship Id="rId1" Type="http://schemas.openxmlformats.org/officeDocument/2006/relationships/audio" Target="file:///H:\Games\Pirate\Sounds\Monkey%20Island%20Theme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5.png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5.png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5.png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27.png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28.png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11" Type="http://schemas.openxmlformats.org/officeDocument/2006/relationships/image" Target="../media/image9.png"/><Relationship Id="rId5" Type="http://schemas.openxmlformats.org/officeDocument/2006/relationships/audio" Target="../media/audio4.wav"/><Relationship Id="rId10" Type="http://schemas.openxmlformats.org/officeDocument/2006/relationships/image" Target="../media/image8.png"/><Relationship Id="rId4" Type="http://schemas.openxmlformats.org/officeDocument/2006/relationships/audio" Target="../media/audio3.wav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6.xml"/><Relationship Id="rId18" Type="http://schemas.openxmlformats.org/officeDocument/2006/relationships/image" Target="../media/image19.jpeg"/><Relationship Id="rId26" Type="http://schemas.openxmlformats.org/officeDocument/2006/relationships/image" Target="../media/image14.jpeg"/><Relationship Id="rId3" Type="http://schemas.openxmlformats.org/officeDocument/2006/relationships/audio" Target="../media/audio6.wav"/><Relationship Id="rId21" Type="http://schemas.openxmlformats.org/officeDocument/2006/relationships/image" Target="../media/image22.jpeg"/><Relationship Id="rId7" Type="http://schemas.openxmlformats.org/officeDocument/2006/relationships/slide" Target="slide10.xml"/><Relationship Id="rId12" Type="http://schemas.openxmlformats.org/officeDocument/2006/relationships/slide" Target="slide13.xml"/><Relationship Id="rId17" Type="http://schemas.openxmlformats.org/officeDocument/2006/relationships/image" Target="../media/image18.jpeg"/><Relationship Id="rId25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9.xml"/><Relationship Id="rId24" Type="http://schemas.openxmlformats.org/officeDocument/2006/relationships/image" Target="../media/image15.jpeg"/><Relationship Id="rId5" Type="http://schemas.openxmlformats.org/officeDocument/2006/relationships/image" Target="../media/image17.jpeg"/><Relationship Id="rId15" Type="http://schemas.openxmlformats.org/officeDocument/2006/relationships/slide" Target="slide12.xml"/><Relationship Id="rId23" Type="http://schemas.openxmlformats.org/officeDocument/2006/relationships/image" Target="../media/image12.jpeg"/><Relationship Id="rId10" Type="http://schemas.openxmlformats.org/officeDocument/2006/relationships/slide" Target="slide8.xml"/><Relationship Id="rId19" Type="http://schemas.openxmlformats.org/officeDocument/2006/relationships/image" Target="../media/image20.jpeg"/><Relationship Id="rId4" Type="http://schemas.openxmlformats.org/officeDocument/2006/relationships/slide" Target="slide9.xml"/><Relationship Id="rId9" Type="http://schemas.openxmlformats.org/officeDocument/2006/relationships/slide" Target="slide14.xml"/><Relationship Id="rId14" Type="http://schemas.openxmlformats.org/officeDocument/2006/relationships/slide" Target="slide15.xml"/><Relationship Id="rId22" Type="http://schemas.openxmlformats.org/officeDocument/2006/relationships/image" Target="../media/image23.png"/><Relationship Id="rId27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slide" Target="slide4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slide" Target="slide4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slide" Target="slide4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rates of the Classroom 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8689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onkey Island Them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he Hollywood Studio Symphony-15-He`s A Pirat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48800" y="1447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90000" numSld="2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75" y="1447800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981325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57200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14525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2075" y="1914525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275" y="3514725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pirate_ninja_sword_fight_hg_cl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0725" y="609600"/>
            <a:ext cx="5254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pirate_ninja_sword_fight_hg_cl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0725" y="609600"/>
            <a:ext cx="5254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pirate_ninja_sword_fight_hg_cl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0725" y="609600"/>
            <a:ext cx="5254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pirate_ninja_sword_fight_hg_cl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6425" y="609600"/>
            <a:ext cx="54832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4" name="MSj00974840000[1].wav">
            <a:hlinkClick r:id="" action="ppaction://media"/>
          </p:cNvPr>
          <p:cNvPicPr>
            <a:picLocks noRot="1" noChangeAspect="1"/>
          </p:cNvPicPr>
          <p:nvPr>
            <a:wavAudioFile r:embed="rId1" name="MSj00974840000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pirate_ninja_sword_fight_hg_cl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6425" y="609600"/>
            <a:ext cx="54832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4" name="MSj00974840000[1].wav">
            <a:hlinkClick r:id="" action="ppaction://media"/>
          </p:cNvPr>
          <p:cNvPicPr>
            <a:picLocks noRot="1" noChangeAspect="1"/>
          </p:cNvPicPr>
          <p:nvPr>
            <a:wavAudioFile r:embed="rId1" name="MSj00974840000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pirate_ninja_sword_fight_hg_cl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6425" y="609600"/>
            <a:ext cx="54832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MSj00974840000[1].wav">
            <a:hlinkClick r:id="" action="ppaction://media"/>
          </p:cNvPr>
          <p:cNvPicPr>
            <a:picLocks noRot="1" noChangeAspect="1"/>
          </p:cNvPicPr>
          <p:nvPr>
            <a:wavAudioFile r:embed="rId1" name="MSj00974840000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m_island-0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4" name="evil_laugh.wav">
            <a:hlinkClick r:id="" action="ppaction://media"/>
          </p:cNvPr>
          <p:cNvPicPr>
            <a:picLocks noRot="1" noChangeAspect="1"/>
          </p:cNvPicPr>
          <p:nvPr>
            <a:wavAudioFile r:embed="rId1" name="evil_laugh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2873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m_island-0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4" name="evil_laugh.wav">
            <a:hlinkClick r:id="" action="ppaction://media"/>
          </p:cNvPr>
          <p:cNvPicPr>
            <a:picLocks noRot="1" noChangeAspect="1"/>
          </p:cNvPicPr>
          <p:nvPr>
            <a:wavAudioFile r:embed="rId1" name="evil_laugh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2873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ints Key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28575"/>
            <a:ext cx="42481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609600" y="2132013"/>
            <a:ext cx="3429000" cy="687387"/>
            <a:chOff x="609600" y="2132659"/>
            <a:chExt cx="3429000" cy="686741"/>
          </a:xfrm>
        </p:grpSpPr>
        <p:pic>
          <p:nvPicPr>
            <p:cNvPr id="3106" name="Picture 2" descr="Doubloon.gif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9600" y="2132659"/>
              <a:ext cx="712852" cy="686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7" name="TextBox 23"/>
            <p:cNvSpPr txBox="1">
              <a:spLocks noChangeArrowheads="1"/>
            </p:cNvSpPr>
            <p:nvPr/>
          </p:nvSpPr>
          <p:spPr bwMode="auto">
            <a:xfrm>
              <a:off x="1676400" y="2134245"/>
              <a:ext cx="2362200" cy="640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1 point!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295275" y="3235325"/>
            <a:ext cx="3743325" cy="727075"/>
            <a:chOff x="294824" y="3235960"/>
            <a:chExt cx="3743776" cy="726440"/>
          </a:xfrm>
        </p:grpSpPr>
        <p:grpSp>
          <p:nvGrpSpPr>
            <p:cNvPr id="3102" name="Group 5"/>
            <p:cNvGrpSpPr>
              <a:grpSpLocks/>
            </p:cNvGrpSpPr>
            <p:nvPr/>
          </p:nvGrpSpPr>
          <p:grpSpPr bwMode="auto">
            <a:xfrm>
              <a:off x="294824" y="3235960"/>
              <a:ext cx="1381576" cy="726440"/>
              <a:chOff x="2428875" y="2133600"/>
              <a:chExt cx="4581525" cy="2505075"/>
            </a:xfrm>
          </p:grpSpPr>
          <p:pic>
            <p:nvPicPr>
              <p:cNvPr id="3104" name="Picture 3" descr="Doubloon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28875" y="2133600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5" name="Picture 4" descr="Doubloon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10075" y="2133600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103" name="TextBox 24"/>
            <p:cNvSpPr txBox="1">
              <a:spLocks noChangeArrowheads="1"/>
            </p:cNvSpPr>
            <p:nvPr/>
          </p:nvSpPr>
          <p:spPr bwMode="auto">
            <a:xfrm>
              <a:off x="1676115" y="3277199"/>
              <a:ext cx="2362485" cy="640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2 points!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81000" y="4267200"/>
            <a:ext cx="3657600" cy="885825"/>
            <a:chOff x="381000" y="4267200"/>
            <a:chExt cx="3657600" cy="886424"/>
          </a:xfrm>
        </p:grpSpPr>
        <p:grpSp>
          <p:nvGrpSpPr>
            <p:cNvPr id="3097" name="Group 9"/>
            <p:cNvGrpSpPr>
              <a:grpSpLocks/>
            </p:cNvGrpSpPr>
            <p:nvPr/>
          </p:nvGrpSpPr>
          <p:grpSpPr bwMode="auto">
            <a:xfrm>
              <a:off x="381000" y="4267200"/>
              <a:ext cx="1234837" cy="886424"/>
              <a:chOff x="1981200" y="1447800"/>
              <a:chExt cx="5410200" cy="4038600"/>
            </a:xfrm>
          </p:grpSpPr>
          <p:pic>
            <p:nvPicPr>
              <p:cNvPr id="3099" name="Picture 6" descr="Doubloon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981200" y="1447800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0" name="Picture 7" descr="Doubloon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791075" y="1447800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1" name="Picture 8" descr="Doubloon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352800" y="2981325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098" name="TextBox 25"/>
            <p:cNvSpPr txBox="1">
              <a:spLocks noChangeArrowheads="1"/>
            </p:cNvSpPr>
            <p:nvPr/>
          </p:nvSpPr>
          <p:spPr bwMode="auto">
            <a:xfrm>
              <a:off x="1676400" y="4419703"/>
              <a:ext cx="2362200" cy="64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3 points!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457200" y="5410200"/>
            <a:ext cx="3581400" cy="990600"/>
            <a:chOff x="457200" y="5410200"/>
            <a:chExt cx="3581400" cy="990600"/>
          </a:xfrm>
        </p:grpSpPr>
        <p:grpSp>
          <p:nvGrpSpPr>
            <p:cNvPr id="3091" name="Group 14"/>
            <p:cNvGrpSpPr>
              <a:grpSpLocks/>
            </p:cNvGrpSpPr>
            <p:nvPr/>
          </p:nvGrpSpPr>
          <p:grpSpPr bwMode="auto">
            <a:xfrm>
              <a:off x="457200" y="5410200"/>
              <a:ext cx="1143000" cy="990600"/>
              <a:chOff x="1600200" y="457200"/>
              <a:chExt cx="6172200" cy="5562600"/>
            </a:xfrm>
          </p:grpSpPr>
          <p:pic>
            <p:nvPicPr>
              <p:cNvPr id="3093" name="Picture 10" descr="Doubloon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352800" y="457200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94" name="Picture 11" descr="Doubloon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600200" y="1914525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95" name="Picture 12" descr="Doubloon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172075" y="1914525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96" name="Picture 13" descr="Doubloon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343275" y="3514725"/>
                <a:ext cx="26003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092" name="TextBox 26"/>
            <p:cNvSpPr txBox="1">
              <a:spLocks noChangeArrowheads="1"/>
            </p:cNvSpPr>
            <p:nvPr/>
          </p:nvSpPr>
          <p:spPr bwMode="auto">
            <a:xfrm>
              <a:off x="1676400" y="5526088"/>
              <a:ext cx="23622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4 points!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  <p:grpSp>
        <p:nvGrpSpPr>
          <p:cNvPr id="10" name="Group 35"/>
          <p:cNvGrpSpPr>
            <a:grpSpLocks/>
          </p:cNvGrpSpPr>
          <p:nvPr/>
        </p:nvGrpSpPr>
        <p:grpSpPr bwMode="auto">
          <a:xfrm>
            <a:off x="4495800" y="152400"/>
            <a:ext cx="4267200" cy="1447800"/>
            <a:chOff x="4495800" y="152400"/>
            <a:chExt cx="4267200" cy="1448491"/>
          </a:xfrm>
        </p:grpSpPr>
        <p:pic>
          <p:nvPicPr>
            <p:cNvPr id="3089" name="Picture 1" descr="pirate_ninja_sword_fight_hg_clr.gif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95800" y="152400"/>
              <a:ext cx="1664758" cy="1448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0" name="TextBox 27"/>
            <p:cNvSpPr txBox="1">
              <a:spLocks noChangeArrowheads="1"/>
            </p:cNvSpPr>
            <p:nvPr/>
          </p:nvSpPr>
          <p:spPr bwMode="auto">
            <a:xfrm>
              <a:off x="6400800" y="497052"/>
              <a:ext cx="2362200" cy="641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5 Points!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4191000" y="1371600"/>
            <a:ext cx="4724400" cy="1852613"/>
            <a:chOff x="4419600" y="1752821"/>
            <a:chExt cx="4724400" cy="1851620"/>
          </a:xfrm>
        </p:grpSpPr>
        <p:pic>
          <p:nvPicPr>
            <p:cNvPr id="3087" name="Picture 1" descr="pirate_ninja_sword_fight_hg_clr.gif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419600" y="1752821"/>
              <a:ext cx="1804458" cy="1504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8" name="TextBox 28"/>
            <p:cNvSpPr txBox="1">
              <a:spLocks noChangeArrowheads="1"/>
            </p:cNvSpPr>
            <p:nvPr/>
          </p:nvSpPr>
          <p:spPr bwMode="auto">
            <a:xfrm>
              <a:off x="6400800" y="1865473"/>
              <a:ext cx="2743200" cy="1738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Blast ½ points from any team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  <p:grpSp>
        <p:nvGrpSpPr>
          <p:cNvPr id="12" name="Group 37"/>
          <p:cNvGrpSpPr>
            <a:grpSpLocks/>
          </p:cNvGrpSpPr>
          <p:nvPr/>
        </p:nvGrpSpPr>
        <p:grpSpPr bwMode="auto">
          <a:xfrm>
            <a:off x="3810000" y="2895600"/>
            <a:ext cx="5181600" cy="1770063"/>
            <a:chOff x="3962400" y="2971800"/>
            <a:chExt cx="5181600" cy="1769533"/>
          </a:xfrm>
        </p:grpSpPr>
        <p:pic>
          <p:nvPicPr>
            <p:cNvPr id="3085" name="Picture 1" descr="pirate_ninja_sword_fight_hg_clr.gif"/>
            <p:cNvPicPr>
              <a:picLocks noChangeAspect="1"/>
            </p:cNvPicPr>
            <p:nvPr/>
          </p:nvPicPr>
          <p:blipFill>
            <a:blip r:embed="rId12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3962400" y="2971800"/>
              <a:ext cx="2559064" cy="176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6" name="TextBox 29"/>
            <p:cNvSpPr txBox="1">
              <a:spLocks noChangeArrowheads="1"/>
            </p:cNvSpPr>
            <p:nvPr/>
          </p:nvSpPr>
          <p:spPr bwMode="auto">
            <a:xfrm>
              <a:off x="6400800" y="3620893"/>
              <a:ext cx="2743200" cy="641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rgbClr val="FF0000"/>
                  </a:solidFill>
                  <a:latin typeface="Sylfaen" pitchFamily="18" charset="0"/>
                  <a:ea typeface="굴림" pitchFamily="50" charset="-127"/>
                </a:rPr>
                <a:t>Fight</a:t>
              </a:r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 to win!</a:t>
              </a:r>
            </a:p>
          </p:txBody>
        </p:sp>
      </p:grpSp>
      <p:grpSp>
        <p:nvGrpSpPr>
          <p:cNvPr id="13" name="Group 38"/>
          <p:cNvGrpSpPr>
            <a:grpSpLocks/>
          </p:cNvGrpSpPr>
          <p:nvPr/>
        </p:nvGrpSpPr>
        <p:grpSpPr bwMode="auto">
          <a:xfrm>
            <a:off x="4800600" y="4648200"/>
            <a:ext cx="5181600" cy="1724025"/>
            <a:chOff x="2496" y="3024"/>
            <a:chExt cx="3264" cy="1086"/>
          </a:xfrm>
        </p:grpSpPr>
        <p:pic>
          <p:nvPicPr>
            <p:cNvPr id="3083" name="Picture 1" descr="m_island-03.jpg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496" y="3024"/>
              <a:ext cx="140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4" name="TextBox 30"/>
            <p:cNvSpPr txBox="1">
              <a:spLocks noChangeArrowheads="1"/>
            </p:cNvSpPr>
            <p:nvPr/>
          </p:nvSpPr>
          <p:spPr bwMode="auto">
            <a:xfrm>
              <a:off x="3936" y="3360"/>
              <a:ext cx="1824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600">
                  <a:solidFill>
                    <a:schemeClr val="bg1"/>
                  </a:solidFill>
                  <a:latin typeface="Sylfaen" pitchFamily="18" charset="0"/>
                  <a:ea typeface="굴림" pitchFamily="50" charset="-127"/>
                </a:rPr>
                <a:t>Lose all points!!</a:t>
              </a:r>
              <a:endParaRPr lang="en-GB" altLang="ko-KR" sz="3600">
                <a:solidFill>
                  <a:schemeClr val="bg1"/>
                </a:solidFill>
                <a:latin typeface="Sylfaen" pitchFamily="18" charset="0"/>
                <a:ea typeface="굴림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MSj00974840000[1]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wordfigh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vil_laug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81000" y="762000"/>
            <a:ext cx="8382000" cy="5715000"/>
          </a:xfrm>
          <a:prstGeom prst="rect">
            <a:avLst/>
          </a:prstGeom>
          <a:solidFill>
            <a:schemeClr val="tx1"/>
          </a:solidFill>
          <a:ln w="635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ko-KR" sz="50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Do you want some more ---?</a:t>
            </a:r>
          </a:p>
          <a:p>
            <a:pPr algn="ctr"/>
            <a:r>
              <a:rPr lang="en-US" altLang="ko-KR" sz="50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Yes, please.</a:t>
            </a:r>
          </a:p>
          <a:p>
            <a:pPr algn="ctr"/>
            <a:r>
              <a:rPr lang="en-US" altLang="ko-KR" sz="50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No, thanks.</a:t>
            </a:r>
          </a:p>
          <a:p>
            <a:pPr algn="ctr"/>
            <a:r>
              <a:rPr lang="en-US" altLang="ko-KR" sz="50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Sure.</a:t>
            </a:r>
          </a:p>
          <a:p>
            <a:pPr algn="ctr"/>
            <a:r>
              <a:rPr lang="en-US" altLang="ko-KR" sz="50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No, thanks, I’m full.</a:t>
            </a:r>
          </a:p>
          <a:p>
            <a:pPr algn="ctr"/>
            <a:r>
              <a:rPr lang="en-US" altLang="ko-KR" sz="50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Okay.</a:t>
            </a:r>
          </a:p>
        </p:txBody>
      </p:sp>
      <p:pic>
        <p:nvPicPr>
          <p:cNvPr id="4100" name="Picture 4" descr="yes, please 1"/>
          <p:cNvPicPr>
            <a:picLocks noChangeAspect="1" noChangeArrowheads="1"/>
          </p:cNvPicPr>
          <p:nvPr/>
        </p:nvPicPr>
        <p:blipFill>
          <a:blip r:embed="rId2" cstate="print"/>
          <a:srcRect l="8000" t="23000" r="8000" b="14000"/>
          <a:stretch>
            <a:fillRect/>
          </a:stretch>
        </p:blipFill>
        <p:spPr bwMode="auto">
          <a:xfrm>
            <a:off x="6172200" y="1981200"/>
            <a:ext cx="1143000" cy="1028700"/>
          </a:xfrm>
          <a:prstGeom prst="rect">
            <a:avLst/>
          </a:prstGeom>
          <a:noFill/>
        </p:spPr>
      </p:pic>
      <p:pic>
        <p:nvPicPr>
          <p:cNvPr id="4101" name="Picture 5" descr="nothanks"/>
          <p:cNvPicPr>
            <a:picLocks noChangeAspect="1" noChangeArrowheads="1"/>
          </p:cNvPicPr>
          <p:nvPr/>
        </p:nvPicPr>
        <p:blipFill>
          <a:blip r:embed="rId3" cstate="print"/>
          <a:srcRect l="11263" t="22537" b="33284"/>
          <a:stretch>
            <a:fillRect/>
          </a:stretch>
        </p:blipFill>
        <p:spPr bwMode="auto">
          <a:xfrm>
            <a:off x="1600200" y="2743200"/>
            <a:ext cx="1042988" cy="982663"/>
          </a:xfrm>
          <a:prstGeom prst="rect">
            <a:avLst/>
          </a:prstGeom>
          <a:noFill/>
        </p:spPr>
      </p:pic>
      <p:pic>
        <p:nvPicPr>
          <p:cNvPr id="4102" name="Picture 6" descr="yes, ple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505200"/>
            <a:ext cx="990600" cy="990600"/>
          </a:xfrm>
          <a:prstGeom prst="rect">
            <a:avLst/>
          </a:prstGeom>
          <a:noFill/>
        </p:spPr>
      </p:pic>
      <p:pic>
        <p:nvPicPr>
          <p:cNvPr id="4103" name="Picture 7" descr="mr-creoso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267200"/>
            <a:ext cx="1066800" cy="992188"/>
          </a:xfrm>
          <a:prstGeom prst="rect">
            <a:avLst/>
          </a:prstGeom>
          <a:noFill/>
        </p:spPr>
      </p:pic>
      <p:pic>
        <p:nvPicPr>
          <p:cNvPr id="4104" name="Picture 8" descr="ok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5181600"/>
            <a:ext cx="941388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2930525" y="1219200"/>
            <a:ext cx="1093788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55" name="TextBox 54">
            <a:hlinkClick r:id="rId6" action="ppaction://hlinksldjump"/>
          </p:cNvPr>
          <p:cNvSpPr txBox="1"/>
          <p:nvPr/>
        </p:nvSpPr>
        <p:spPr>
          <a:xfrm>
            <a:off x="2930525" y="5832475"/>
            <a:ext cx="1093788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56" name="TextBox 55">
            <a:hlinkClick r:id="rId7" action="ppaction://hlinksldjump"/>
          </p:cNvPr>
          <p:cNvSpPr txBox="1"/>
          <p:nvPr/>
        </p:nvSpPr>
        <p:spPr>
          <a:xfrm>
            <a:off x="6664325" y="4891088"/>
            <a:ext cx="1093788" cy="852487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57" name="TextBox 56">
            <a:hlinkClick r:id="rId8" action="ppaction://hlinksldjump"/>
          </p:cNvPr>
          <p:cNvSpPr txBox="1"/>
          <p:nvPr/>
        </p:nvSpPr>
        <p:spPr>
          <a:xfrm>
            <a:off x="2930525" y="4911725"/>
            <a:ext cx="1093788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58" name="TextBox 57">
            <a:hlinkClick r:id="rId7" action="ppaction://hlinksldjump"/>
          </p:cNvPr>
          <p:cNvSpPr txBox="1"/>
          <p:nvPr/>
        </p:nvSpPr>
        <p:spPr>
          <a:xfrm>
            <a:off x="4164013" y="3962400"/>
            <a:ext cx="1093787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59" name="TextBox 58">
            <a:hlinkClick r:id="rId7" action="ppaction://hlinksldjump"/>
          </p:cNvPr>
          <p:cNvSpPr txBox="1"/>
          <p:nvPr/>
        </p:nvSpPr>
        <p:spPr>
          <a:xfrm>
            <a:off x="7848600" y="3048000"/>
            <a:ext cx="1093788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0" name="TextBox 59">
            <a:hlinkClick r:id="rId4" action="ppaction://hlinksldjump"/>
          </p:cNvPr>
          <p:cNvSpPr txBox="1"/>
          <p:nvPr/>
        </p:nvSpPr>
        <p:spPr>
          <a:xfrm>
            <a:off x="6678613" y="5832475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1" name="TextBox 60">
            <a:hlinkClick r:id="rId6" action="ppaction://hlinksldjump"/>
          </p:cNvPr>
          <p:cNvSpPr txBox="1"/>
          <p:nvPr/>
        </p:nvSpPr>
        <p:spPr>
          <a:xfrm>
            <a:off x="5356225" y="2147888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4" name="TextBox 63">
            <a:hlinkClick r:id="rId7" action="ppaction://hlinksldjump"/>
          </p:cNvPr>
          <p:cNvSpPr txBox="1"/>
          <p:nvPr/>
        </p:nvSpPr>
        <p:spPr>
          <a:xfrm>
            <a:off x="2930525" y="39624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5" name="TextBox 64">
            <a:hlinkClick r:id="rId4" action="ppaction://hlinksldjump"/>
          </p:cNvPr>
          <p:cNvSpPr txBox="1"/>
          <p:nvPr/>
        </p:nvSpPr>
        <p:spPr>
          <a:xfrm>
            <a:off x="6629400" y="2133600"/>
            <a:ext cx="1093788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6" name="TextBox 65">
            <a:hlinkClick r:id="rId9" action="ppaction://hlinksldjump"/>
          </p:cNvPr>
          <p:cNvSpPr txBox="1"/>
          <p:nvPr/>
        </p:nvSpPr>
        <p:spPr>
          <a:xfrm>
            <a:off x="6651625" y="30480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7" name="TextBox 66">
            <a:hlinkClick r:id="rId6" action="ppaction://hlinksldjump"/>
          </p:cNvPr>
          <p:cNvSpPr txBox="1"/>
          <p:nvPr/>
        </p:nvSpPr>
        <p:spPr>
          <a:xfrm>
            <a:off x="7848600" y="48768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8" name="TextBox 67">
            <a:hlinkClick r:id="rId6" action="ppaction://hlinksldjump"/>
          </p:cNvPr>
          <p:cNvSpPr txBox="1"/>
          <p:nvPr/>
        </p:nvSpPr>
        <p:spPr>
          <a:xfrm>
            <a:off x="4137025" y="12192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69" name="TextBox 68">
            <a:hlinkClick r:id="rId10" action="ppaction://hlinksldjump"/>
          </p:cNvPr>
          <p:cNvSpPr txBox="1"/>
          <p:nvPr/>
        </p:nvSpPr>
        <p:spPr>
          <a:xfrm>
            <a:off x="5383213" y="5840413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0" name="TextBox 69">
            <a:hlinkClick r:id="rId4" action="ppaction://hlinksldjump"/>
          </p:cNvPr>
          <p:cNvSpPr txBox="1"/>
          <p:nvPr/>
        </p:nvSpPr>
        <p:spPr>
          <a:xfrm>
            <a:off x="6602413" y="3962400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1" name="TextBox 70">
            <a:hlinkClick r:id="rId6" action="ppaction://hlinksldjump"/>
          </p:cNvPr>
          <p:cNvSpPr txBox="1"/>
          <p:nvPr/>
        </p:nvSpPr>
        <p:spPr>
          <a:xfrm>
            <a:off x="4164013" y="5818188"/>
            <a:ext cx="1093787" cy="852487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ko-KR" altLang="en-US">
                <a:latin typeface="Calibri" pitchFamily="34" charset="0"/>
                <a:ea typeface="굴림" pitchFamily="50" charset="-127"/>
              </a:rPr>
              <a:t> </a:t>
            </a: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2" name="TextBox 71">
            <a:hlinkClick r:id="rId11" action="ppaction://hlinksldjump"/>
          </p:cNvPr>
          <p:cNvSpPr txBox="1"/>
          <p:nvPr/>
        </p:nvSpPr>
        <p:spPr>
          <a:xfrm>
            <a:off x="7848600" y="5818188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3" name="TextBox 72">
            <a:hlinkClick r:id="rId12" action="ppaction://hlinksldjump"/>
          </p:cNvPr>
          <p:cNvSpPr txBox="1"/>
          <p:nvPr/>
        </p:nvSpPr>
        <p:spPr>
          <a:xfrm>
            <a:off x="4164013" y="3048000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4" name="TextBox 73">
            <a:hlinkClick r:id="rId13" action="ppaction://hlinksldjump"/>
          </p:cNvPr>
          <p:cNvSpPr txBox="1"/>
          <p:nvPr/>
        </p:nvSpPr>
        <p:spPr>
          <a:xfrm>
            <a:off x="4164013" y="2133600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5" name="TextBox 74">
            <a:hlinkClick r:id="rId10" action="ppaction://hlinksldjump"/>
          </p:cNvPr>
          <p:cNvSpPr txBox="1"/>
          <p:nvPr/>
        </p:nvSpPr>
        <p:spPr>
          <a:xfrm>
            <a:off x="5383213" y="1219200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6" name="TextBox 75">
            <a:hlinkClick r:id="rId14" action="ppaction://hlinksldjump"/>
          </p:cNvPr>
          <p:cNvSpPr txBox="1"/>
          <p:nvPr/>
        </p:nvSpPr>
        <p:spPr>
          <a:xfrm>
            <a:off x="7835900" y="1233488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7" name="TextBox 76">
            <a:hlinkClick r:id="rId7" action="ppaction://hlinksldjump"/>
          </p:cNvPr>
          <p:cNvSpPr txBox="1"/>
          <p:nvPr/>
        </p:nvSpPr>
        <p:spPr>
          <a:xfrm>
            <a:off x="5368925" y="4891088"/>
            <a:ext cx="1093788" cy="852487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79" name="TextBox 78">
            <a:hlinkClick r:id="rId10" action="ppaction://hlinksldjump"/>
          </p:cNvPr>
          <p:cNvSpPr txBox="1"/>
          <p:nvPr/>
        </p:nvSpPr>
        <p:spPr>
          <a:xfrm>
            <a:off x="7850188" y="3976688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0" name="TextBox 79">
            <a:hlinkClick r:id="rId15" action="ppaction://hlinksldjump"/>
          </p:cNvPr>
          <p:cNvSpPr txBox="1"/>
          <p:nvPr/>
        </p:nvSpPr>
        <p:spPr>
          <a:xfrm>
            <a:off x="2944813" y="2147888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2" name="TextBox 81">
            <a:hlinkClick r:id="rId4" action="ppaction://hlinksldjump"/>
          </p:cNvPr>
          <p:cNvSpPr txBox="1"/>
          <p:nvPr/>
        </p:nvSpPr>
        <p:spPr>
          <a:xfrm>
            <a:off x="7835900" y="21336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3" name="TextBox 82">
            <a:hlinkClick r:id="rId10" action="ppaction://hlinksldjump"/>
          </p:cNvPr>
          <p:cNvSpPr txBox="1"/>
          <p:nvPr/>
        </p:nvSpPr>
        <p:spPr>
          <a:xfrm>
            <a:off x="6602413" y="1219200"/>
            <a:ext cx="1093787" cy="852488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4" name="TextBox 83">
            <a:hlinkClick r:id="rId16" action="ppaction://hlinksldjump"/>
          </p:cNvPr>
          <p:cNvSpPr txBox="1"/>
          <p:nvPr/>
        </p:nvSpPr>
        <p:spPr>
          <a:xfrm>
            <a:off x="4164013" y="4905375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5" name="TextBox 84">
            <a:hlinkClick r:id="rId10" action="ppaction://hlinksldjump"/>
          </p:cNvPr>
          <p:cNvSpPr txBox="1"/>
          <p:nvPr/>
        </p:nvSpPr>
        <p:spPr>
          <a:xfrm>
            <a:off x="2930525" y="30480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7" name="TextBox 86">
            <a:hlinkClick r:id="rId10" action="ppaction://hlinksldjump"/>
          </p:cNvPr>
          <p:cNvSpPr txBox="1"/>
          <p:nvPr/>
        </p:nvSpPr>
        <p:spPr>
          <a:xfrm>
            <a:off x="5383213" y="3048000"/>
            <a:ext cx="1093787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88" name="TextBox 87">
            <a:hlinkClick r:id="rId4" action="ppaction://hlinksldjump"/>
          </p:cNvPr>
          <p:cNvSpPr txBox="1"/>
          <p:nvPr/>
        </p:nvSpPr>
        <p:spPr>
          <a:xfrm>
            <a:off x="5356225" y="3962400"/>
            <a:ext cx="1093788" cy="850900"/>
          </a:xfrm>
          <a:prstGeom prst="roundRect">
            <a:avLst/>
          </a:prstGeom>
          <a:blipFill>
            <a:blip r:embed="rId5" cstate="print">
              <a:lum bright="-30000"/>
            </a:blip>
            <a:stretch>
              <a:fillRect/>
            </a:stretch>
          </a:blipFill>
          <a:ln w="25400" cap="rnd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GB" altLang="ko-KR"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5157" name="Rectangle 61"/>
          <p:cNvSpPr>
            <a:spLocks noChangeArrowheads="1"/>
          </p:cNvSpPr>
          <p:nvPr/>
        </p:nvSpPr>
        <p:spPr bwMode="auto">
          <a:xfrm>
            <a:off x="762000" y="5791200"/>
            <a:ext cx="1219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5158" name="Rectangle 63"/>
          <p:cNvSpPr>
            <a:spLocks noChangeArrowheads="1"/>
          </p:cNvSpPr>
          <p:nvPr/>
        </p:nvSpPr>
        <p:spPr bwMode="auto">
          <a:xfrm>
            <a:off x="762000" y="4876800"/>
            <a:ext cx="1219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5159" name="Rectangle 64"/>
          <p:cNvSpPr>
            <a:spLocks noChangeArrowheads="1"/>
          </p:cNvSpPr>
          <p:nvPr/>
        </p:nvSpPr>
        <p:spPr bwMode="auto">
          <a:xfrm>
            <a:off x="762000" y="3962400"/>
            <a:ext cx="1219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5160" name="Rectangle 65"/>
          <p:cNvSpPr>
            <a:spLocks noChangeArrowheads="1"/>
          </p:cNvSpPr>
          <p:nvPr/>
        </p:nvSpPr>
        <p:spPr bwMode="auto">
          <a:xfrm>
            <a:off x="762000" y="3048000"/>
            <a:ext cx="1219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5161" name="Rectangle 66"/>
          <p:cNvSpPr>
            <a:spLocks noChangeArrowheads="1"/>
          </p:cNvSpPr>
          <p:nvPr/>
        </p:nvSpPr>
        <p:spPr bwMode="auto">
          <a:xfrm>
            <a:off x="762000" y="2133600"/>
            <a:ext cx="1219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5162" name="Rectangle 67"/>
          <p:cNvSpPr>
            <a:spLocks noChangeArrowheads="1"/>
          </p:cNvSpPr>
          <p:nvPr/>
        </p:nvSpPr>
        <p:spPr bwMode="auto">
          <a:xfrm>
            <a:off x="762000" y="1219200"/>
            <a:ext cx="1219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altLang="ko-KR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endParaRPr lang="en-US" altLang="ko-KR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pic>
        <p:nvPicPr>
          <p:cNvPr id="5176" name="Picture 56" descr="applepie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0" y="1219200"/>
            <a:ext cx="1219200" cy="838200"/>
          </a:xfrm>
          <a:prstGeom prst="rect">
            <a:avLst/>
          </a:prstGeom>
          <a:noFill/>
        </p:spPr>
      </p:pic>
      <p:pic>
        <p:nvPicPr>
          <p:cNvPr id="5177" name="Picture 57" descr="chickensoup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2000" y="2133600"/>
            <a:ext cx="1238250" cy="838200"/>
          </a:xfrm>
          <a:prstGeom prst="rect">
            <a:avLst/>
          </a:prstGeom>
          <a:noFill/>
        </p:spPr>
      </p:pic>
      <p:pic>
        <p:nvPicPr>
          <p:cNvPr id="5178" name="Picture 58" descr="chocolatecookies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2000" y="3048000"/>
            <a:ext cx="1219200" cy="838200"/>
          </a:xfrm>
          <a:prstGeom prst="rect">
            <a:avLst/>
          </a:prstGeom>
          <a:noFill/>
        </p:spPr>
      </p:pic>
      <p:pic>
        <p:nvPicPr>
          <p:cNvPr id="5179" name="Picture 59" descr="fruitsalad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62000" y="3962400"/>
            <a:ext cx="1225550" cy="838200"/>
          </a:xfrm>
          <a:prstGeom prst="rect">
            <a:avLst/>
          </a:prstGeom>
          <a:noFill/>
        </p:spPr>
      </p:pic>
      <p:pic>
        <p:nvPicPr>
          <p:cNvPr id="5180" name="Picture 60" descr="noodles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62000" y="4876800"/>
            <a:ext cx="1219200" cy="838200"/>
          </a:xfrm>
          <a:prstGeom prst="rect">
            <a:avLst/>
          </a:prstGeom>
          <a:noFill/>
        </p:spPr>
      </p:pic>
      <p:pic>
        <p:nvPicPr>
          <p:cNvPr id="5181" name="Picture 61" descr="vegetables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62000" y="5791200"/>
            <a:ext cx="1219200" cy="815975"/>
          </a:xfrm>
          <a:prstGeom prst="rect">
            <a:avLst/>
          </a:prstGeom>
          <a:noFill/>
        </p:spPr>
      </p:pic>
      <p:pic>
        <p:nvPicPr>
          <p:cNvPr id="5182" name="Picture 62" descr="yes, please 1"/>
          <p:cNvPicPr>
            <a:picLocks noChangeAspect="1" noChangeArrowheads="1"/>
          </p:cNvPicPr>
          <p:nvPr/>
        </p:nvPicPr>
        <p:blipFill>
          <a:blip r:embed="rId23" cstate="print"/>
          <a:srcRect l="8000" t="23000" r="8000" b="14000"/>
          <a:stretch>
            <a:fillRect/>
          </a:stretch>
        </p:blipFill>
        <p:spPr bwMode="auto">
          <a:xfrm>
            <a:off x="2895600" y="152400"/>
            <a:ext cx="1143000" cy="1028700"/>
          </a:xfrm>
          <a:prstGeom prst="rect">
            <a:avLst/>
          </a:prstGeom>
          <a:noFill/>
        </p:spPr>
      </p:pic>
      <p:sp>
        <p:nvSpPr>
          <p:cNvPr id="5184" name="Rectangle 64"/>
          <p:cNvSpPr>
            <a:spLocks noChangeArrowheads="1"/>
          </p:cNvSpPr>
          <p:nvPr/>
        </p:nvSpPr>
        <p:spPr bwMode="auto">
          <a:xfrm>
            <a:off x="2971800" y="1828800"/>
            <a:ext cx="2057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85" name="Rectangle 65"/>
          <p:cNvSpPr>
            <a:spLocks noChangeArrowheads="1"/>
          </p:cNvSpPr>
          <p:nvPr/>
        </p:nvSpPr>
        <p:spPr bwMode="auto">
          <a:xfrm>
            <a:off x="3048000" y="1828800"/>
            <a:ext cx="137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5189" name="Picture 69" descr="mr-creosote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629400" y="152400"/>
            <a:ext cx="1066800" cy="992188"/>
          </a:xfrm>
          <a:prstGeom prst="rect">
            <a:avLst/>
          </a:prstGeom>
          <a:noFill/>
        </p:spPr>
      </p:pic>
      <p:pic>
        <p:nvPicPr>
          <p:cNvPr id="5190" name="Picture 70" descr="nothanks"/>
          <p:cNvPicPr>
            <a:picLocks noChangeAspect="1" noChangeArrowheads="1"/>
          </p:cNvPicPr>
          <p:nvPr/>
        </p:nvPicPr>
        <p:blipFill>
          <a:blip r:embed="rId25" cstate="print"/>
          <a:srcRect l="11263" t="22537" b="33284"/>
          <a:stretch>
            <a:fillRect/>
          </a:stretch>
        </p:blipFill>
        <p:spPr bwMode="auto">
          <a:xfrm>
            <a:off x="4191000" y="152400"/>
            <a:ext cx="1042988" cy="982663"/>
          </a:xfrm>
          <a:prstGeom prst="rect">
            <a:avLst/>
          </a:prstGeom>
          <a:noFill/>
        </p:spPr>
      </p:pic>
      <p:pic>
        <p:nvPicPr>
          <p:cNvPr id="5191" name="Picture 71" descr="yes, please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486400" y="152400"/>
            <a:ext cx="990600" cy="990600"/>
          </a:xfrm>
          <a:prstGeom prst="rect">
            <a:avLst/>
          </a:prstGeom>
          <a:noFill/>
        </p:spPr>
      </p:pic>
      <p:pic>
        <p:nvPicPr>
          <p:cNvPr id="5193" name="Picture 73" descr="ok_logo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961313" y="152400"/>
            <a:ext cx="941387" cy="9906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randomBar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decel="100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decel="100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decel="100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decel="100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decel="100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decel="100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decel="100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decel="100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decel="100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decel="100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decel="100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" decel="100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decel="100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" decel="100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decel="100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" decel="100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decel="100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" decel="100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" decel="100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" decel="100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" decel="100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" decel="100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" decel="100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" decel="100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" decel="100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45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6" fill="hold">
                      <p:stCondLst>
                        <p:cond delay="0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" decel="100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" decel="100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" decel="100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7" grpId="0" animBg="1"/>
      <p:bldP spid="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pirate_ninja_sword_fight_hg_clr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465263" y="609600"/>
            <a:ext cx="66119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500" y="228600"/>
            <a:ext cx="8763000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32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Choose a team to challenge!</a:t>
            </a:r>
          </a:p>
          <a:p>
            <a:pPr algn="ctr"/>
            <a:endParaRPr lang="en-US" altLang="ko-KR" sz="3200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32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Winners take ½ points from the other team!</a:t>
            </a:r>
          </a:p>
          <a:p>
            <a:pPr algn="ctr"/>
            <a:endParaRPr lang="en-US" altLang="ko-KR" sz="3200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endParaRPr lang="en-US" altLang="ko-KR" sz="32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5400" u="sng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Ready?</a:t>
            </a:r>
          </a:p>
          <a:p>
            <a:pPr algn="ctr"/>
            <a:endParaRPr lang="en-US" altLang="ko-KR" sz="54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5400" u="sng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ROCK, PAPER, SCISSORS!</a:t>
            </a:r>
            <a:endParaRPr lang="en-GB" altLang="ko-KR" sz="54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pic>
        <p:nvPicPr>
          <p:cNvPr id="8" name="swordfight.wav">
            <a:hlinkClick r:id="" action="ppaction://media"/>
          </p:cNvPr>
          <p:cNvPicPr>
            <a:picLocks noRot="1" noChangeAspect="1"/>
          </p:cNvPicPr>
          <p:nvPr>
            <a:wavAudioFile r:embed="rId1" name="swordfigh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38450" y="5486400"/>
            <a:ext cx="3467100" cy="13366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8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  <a:ea typeface="굴림" pitchFamily="50" charset="-127"/>
              </a:rPr>
              <a:t>Fight!</a:t>
            </a:r>
            <a:endParaRPr lang="en-GB" altLang="ko-KR" sz="8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6" name="Action Button: Home 5">
            <a:hlinkClick r:id="rId5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05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pirate_ninja_sword_fight_hg_clr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465263" y="609600"/>
            <a:ext cx="66119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500" y="414338"/>
            <a:ext cx="8763000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32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Choose a team to challenge!</a:t>
            </a:r>
          </a:p>
          <a:p>
            <a:pPr algn="ctr"/>
            <a:endParaRPr lang="en-US" altLang="ko-KR" sz="3200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32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Winners take ½ points from the other team!</a:t>
            </a:r>
          </a:p>
          <a:p>
            <a:pPr algn="ctr"/>
            <a:endParaRPr lang="en-US" altLang="ko-KR" sz="3200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endParaRPr lang="en-US" altLang="ko-KR" sz="32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5400" u="sng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Ready?</a:t>
            </a:r>
          </a:p>
          <a:p>
            <a:pPr algn="ctr"/>
            <a:endParaRPr lang="en-US" altLang="ko-KR" sz="54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5400" u="sng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ROCK, PAPER, SCISSORS!</a:t>
            </a:r>
            <a:endParaRPr lang="en-GB" altLang="ko-KR" sz="54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</p:txBody>
      </p:sp>
      <p:pic>
        <p:nvPicPr>
          <p:cNvPr id="8" name="swordfight.wav">
            <a:hlinkClick r:id="" action="ppaction://media"/>
          </p:cNvPr>
          <p:cNvPicPr>
            <a:picLocks noRot="1" noChangeAspect="1"/>
          </p:cNvPicPr>
          <p:nvPr>
            <a:wavAudioFile r:embed="rId1" name="swordfigh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38450" y="5486400"/>
            <a:ext cx="3467100" cy="13366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8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  <a:ea typeface="굴림" pitchFamily="50" charset="-127"/>
              </a:rPr>
              <a:t>Fight!</a:t>
            </a:r>
            <a:endParaRPr lang="en-GB" altLang="ko-KR" sz="8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6" name="Action Button: Home 5">
            <a:hlinkClick r:id="rId5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05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pirate_ninja_sword_fight_hg_clr.gif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465263" y="609600"/>
            <a:ext cx="66119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500" y="381000"/>
            <a:ext cx="8763000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32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Choose a team to challenge!</a:t>
            </a:r>
          </a:p>
          <a:p>
            <a:pPr algn="ctr"/>
            <a:endParaRPr lang="en-US" altLang="ko-KR" sz="3200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3200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Winners take ½ points from the other team!</a:t>
            </a:r>
          </a:p>
          <a:p>
            <a:pPr algn="ctr"/>
            <a:endParaRPr lang="en-US" altLang="ko-KR" sz="3200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endParaRPr lang="en-US" altLang="ko-KR" sz="32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US" altLang="ko-KR" sz="5400" u="sng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Ready?</a:t>
            </a:r>
          </a:p>
          <a:p>
            <a:pPr algn="ctr"/>
            <a:endParaRPr lang="en-US" altLang="ko-KR" sz="5400" u="sng">
              <a:solidFill>
                <a:schemeClr val="bg1"/>
              </a:solidFill>
              <a:latin typeface="Sylfaen" pitchFamily="18" charset="0"/>
              <a:ea typeface="굴림" pitchFamily="50" charset="-127"/>
            </a:endParaRPr>
          </a:p>
          <a:p>
            <a:pPr algn="ctr"/>
            <a:r>
              <a:rPr lang="en-GB" altLang="ko-KR" sz="5400" u="sng">
                <a:solidFill>
                  <a:schemeClr val="bg1"/>
                </a:solidFill>
                <a:latin typeface="Sylfaen" pitchFamily="18" charset="0"/>
                <a:ea typeface="굴림" pitchFamily="50" charset="-127"/>
              </a:rPr>
              <a:t>ROCK, PAPER, SCISSORS!</a:t>
            </a:r>
          </a:p>
        </p:txBody>
      </p:sp>
      <p:pic>
        <p:nvPicPr>
          <p:cNvPr id="8" name="swordfight.wav">
            <a:hlinkClick r:id="" action="ppaction://media"/>
          </p:cNvPr>
          <p:cNvPicPr>
            <a:picLocks noRot="1" noChangeAspect="1"/>
          </p:cNvPicPr>
          <p:nvPr>
            <a:wavAudioFile r:embed="rId1" name="swordfigh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38450" y="5486400"/>
            <a:ext cx="3467100" cy="13366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8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  <a:ea typeface="굴림" pitchFamily="50" charset="-127"/>
              </a:rPr>
              <a:t>Fight!</a:t>
            </a:r>
            <a:endParaRPr lang="en-GB" altLang="ko-KR" sz="8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  <a:ea typeface="굴림" pitchFamily="50" charset="-127"/>
            </a:endParaRPr>
          </a:p>
        </p:txBody>
      </p:sp>
      <p:sp>
        <p:nvSpPr>
          <p:cNvPr id="6" name="Action Button: Home 5">
            <a:hlinkClick r:id="rId5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05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1838" y="2057400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ction Button: Home 4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2133600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Doublo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0075" y="2133600"/>
            <a:ext cx="26003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7543800" y="5257800"/>
            <a:ext cx="1371600" cy="1371600"/>
          </a:xfrm>
          <a:prstGeom prst="actionButtonHom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altLang="ko-KR">
              <a:solidFill>
                <a:srgbClr val="FFFFFF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 advClick="0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131</Words>
  <Application>Microsoft Office PowerPoint</Application>
  <PresentationFormat>화면 슬라이드 쇼(4:3)</PresentationFormat>
  <Paragraphs>43</Paragraphs>
  <Slides>19</Slides>
  <Notes>1</Notes>
  <HiddenSlides>0</HiddenSlides>
  <MMClips>10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Arial</vt:lpstr>
      <vt:lpstr>Calibri</vt:lpstr>
      <vt:lpstr>굴림</vt:lpstr>
      <vt:lpstr>Sylfaen</vt:lpstr>
      <vt:lpstr>Office Theme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Pirates of the Classroom</dc:title>
  <dc:subject>ESL PPT Pirate Game</dc:subject>
  <dc:creator>Jennifer Yong</dc:creator>
  <cp:keywords>ESL; EFL; PPT game; Pirates; game; games; classroom</cp:keywords>
  <cp:lastModifiedBy>영어카페</cp:lastModifiedBy>
  <cp:revision>93</cp:revision>
  <dcterms:created xsi:type="dcterms:W3CDTF">2009-03-05T06:47:30Z</dcterms:created>
  <dcterms:modified xsi:type="dcterms:W3CDTF">2012-04-23T01:24:43Z</dcterms:modified>
  <cp:category>ESL PPT Games</cp:category>
</cp:coreProperties>
</file>